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0" r:id="rId1"/>
  </p:sldMasterIdLst>
  <p:notesMasterIdLst>
    <p:notesMasterId r:id="rId21"/>
  </p:notesMasterIdLst>
  <p:handoutMasterIdLst>
    <p:handoutMasterId r:id="rId22"/>
  </p:handoutMasterIdLst>
  <p:sldIdLst>
    <p:sldId id="362" r:id="rId2"/>
    <p:sldId id="380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82" r:id="rId18"/>
    <p:sldId id="397" r:id="rId19"/>
    <p:sldId id="3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导航" id="{E11B69B0-AD26-4BFA-89EA-9D5222773C35}">
          <p14:sldIdLst>
            <p14:sldId id="362"/>
          </p14:sldIdLst>
        </p14:section>
        <p14:section name="1-15" id="{F68D6C0E-A1B2-4603-9CE1-1E736563196C}">
          <p14:sldIdLst>
            <p14:sldId id="380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82"/>
            <p14:sldId id="397"/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B9F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7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朱慧明" userId="69d5de1b-1244-4d4c-b521-4de83ba5b23e" providerId="ADAL" clId="{647A1E96-F2E5-4BA2-8759-A4FDDDDAC79D}"/>
    <pc:docChg chg="undo custSel delSld modSld sldOrd modSection">
      <pc:chgData name="朱慧明" userId="69d5de1b-1244-4d4c-b521-4de83ba5b23e" providerId="ADAL" clId="{647A1E96-F2E5-4BA2-8759-A4FDDDDAC79D}" dt="2022-04-15T06:06:51.516" v="46" actId="47"/>
      <pc:docMkLst>
        <pc:docMk/>
      </pc:docMkLst>
      <pc:sldChg chg="modNotesTx">
        <pc:chgData name="朱慧明" userId="69d5de1b-1244-4d4c-b521-4de83ba5b23e" providerId="ADAL" clId="{647A1E96-F2E5-4BA2-8759-A4FDDDDAC79D}" dt="2022-04-15T06:02:30.247" v="12" actId="6549"/>
        <pc:sldMkLst>
          <pc:docMk/>
          <pc:sldMk cId="572907378" sldId="256"/>
        </pc:sldMkLst>
      </pc:sldChg>
      <pc:sldChg chg="modNotesTx">
        <pc:chgData name="朱慧明" userId="69d5de1b-1244-4d4c-b521-4de83ba5b23e" providerId="ADAL" clId="{647A1E96-F2E5-4BA2-8759-A4FDDDDAC79D}" dt="2022-04-15T06:02:39.786" v="14" actId="6549"/>
        <pc:sldMkLst>
          <pc:docMk/>
          <pc:sldMk cId="935007265" sldId="289"/>
        </pc:sldMkLst>
      </pc:sldChg>
      <pc:sldChg chg="modNotesTx">
        <pc:chgData name="朱慧明" userId="69d5de1b-1244-4d4c-b521-4de83ba5b23e" providerId="ADAL" clId="{647A1E96-F2E5-4BA2-8759-A4FDDDDAC79D}" dt="2022-04-15T06:02:43.842" v="15" actId="6549"/>
        <pc:sldMkLst>
          <pc:docMk/>
          <pc:sldMk cId="3832664764" sldId="290"/>
        </pc:sldMkLst>
      </pc:sldChg>
      <pc:sldChg chg="modNotesTx">
        <pc:chgData name="朱慧明" userId="69d5de1b-1244-4d4c-b521-4de83ba5b23e" providerId="ADAL" clId="{647A1E96-F2E5-4BA2-8759-A4FDDDDAC79D}" dt="2022-04-15T06:02:47.336" v="16" actId="6549"/>
        <pc:sldMkLst>
          <pc:docMk/>
          <pc:sldMk cId="878596526" sldId="291"/>
        </pc:sldMkLst>
      </pc:sldChg>
      <pc:sldChg chg="modNotesTx">
        <pc:chgData name="朱慧明" userId="69d5de1b-1244-4d4c-b521-4de83ba5b23e" providerId="ADAL" clId="{647A1E96-F2E5-4BA2-8759-A4FDDDDAC79D}" dt="2022-04-15T06:02:51.448" v="17" actId="6549"/>
        <pc:sldMkLst>
          <pc:docMk/>
          <pc:sldMk cId="670192759" sldId="292"/>
        </pc:sldMkLst>
      </pc:sldChg>
      <pc:sldChg chg="modNotesTx">
        <pc:chgData name="朱慧明" userId="69d5de1b-1244-4d4c-b521-4de83ba5b23e" providerId="ADAL" clId="{647A1E96-F2E5-4BA2-8759-A4FDDDDAC79D}" dt="2022-04-15T06:02:54.881" v="18" actId="6549"/>
        <pc:sldMkLst>
          <pc:docMk/>
          <pc:sldMk cId="511241594" sldId="293"/>
        </pc:sldMkLst>
      </pc:sldChg>
      <pc:sldChg chg="modNotesTx">
        <pc:chgData name="朱慧明" userId="69d5de1b-1244-4d4c-b521-4de83ba5b23e" providerId="ADAL" clId="{647A1E96-F2E5-4BA2-8759-A4FDDDDAC79D}" dt="2022-04-15T06:02:57.925" v="19" actId="6549"/>
        <pc:sldMkLst>
          <pc:docMk/>
          <pc:sldMk cId="427417878" sldId="294"/>
        </pc:sldMkLst>
      </pc:sldChg>
      <pc:sldChg chg="modNotesTx">
        <pc:chgData name="朱慧明" userId="69d5de1b-1244-4d4c-b521-4de83ba5b23e" providerId="ADAL" clId="{647A1E96-F2E5-4BA2-8759-A4FDDDDAC79D}" dt="2022-04-15T06:03:00.878" v="20" actId="6549"/>
        <pc:sldMkLst>
          <pc:docMk/>
          <pc:sldMk cId="2256733318" sldId="295"/>
        </pc:sldMkLst>
      </pc:sldChg>
      <pc:sldChg chg="modNotesTx">
        <pc:chgData name="朱慧明" userId="69d5de1b-1244-4d4c-b521-4de83ba5b23e" providerId="ADAL" clId="{647A1E96-F2E5-4BA2-8759-A4FDDDDAC79D}" dt="2022-04-15T06:03:04.379" v="21" actId="6549"/>
        <pc:sldMkLst>
          <pc:docMk/>
          <pc:sldMk cId="2585387716" sldId="296"/>
        </pc:sldMkLst>
      </pc:sldChg>
      <pc:sldChg chg="modNotesTx">
        <pc:chgData name="朱慧明" userId="69d5de1b-1244-4d4c-b521-4de83ba5b23e" providerId="ADAL" clId="{647A1E96-F2E5-4BA2-8759-A4FDDDDAC79D}" dt="2022-04-15T06:03:10.028" v="22" actId="6549"/>
        <pc:sldMkLst>
          <pc:docMk/>
          <pc:sldMk cId="1611393657" sldId="297"/>
        </pc:sldMkLst>
      </pc:sldChg>
      <pc:sldChg chg="modNotesTx">
        <pc:chgData name="朱慧明" userId="69d5de1b-1244-4d4c-b521-4de83ba5b23e" providerId="ADAL" clId="{647A1E96-F2E5-4BA2-8759-A4FDDDDAC79D}" dt="2022-04-15T06:03:13.686" v="23" actId="6549"/>
        <pc:sldMkLst>
          <pc:docMk/>
          <pc:sldMk cId="161628873" sldId="299"/>
        </pc:sldMkLst>
      </pc:sldChg>
      <pc:sldChg chg="modNotesTx">
        <pc:chgData name="朱慧明" userId="69d5de1b-1244-4d4c-b521-4de83ba5b23e" providerId="ADAL" clId="{647A1E96-F2E5-4BA2-8759-A4FDDDDAC79D}" dt="2022-04-15T06:03:17.512" v="24" actId="20577"/>
        <pc:sldMkLst>
          <pc:docMk/>
          <pc:sldMk cId="1005099518" sldId="300"/>
        </pc:sldMkLst>
      </pc:sldChg>
      <pc:sldChg chg="modNotesTx">
        <pc:chgData name="朱慧明" userId="69d5de1b-1244-4d4c-b521-4de83ba5b23e" providerId="ADAL" clId="{647A1E96-F2E5-4BA2-8759-A4FDDDDAC79D}" dt="2022-04-15T06:03:33.324" v="27" actId="6549"/>
        <pc:sldMkLst>
          <pc:docMk/>
          <pc:sldMk cId="394560196" sldId="301"/>
        </pc:sldMkLst>
      </pc:sldChg>
      <pc:sldChg chg="modNotesTx">
        <pc:chgData name="朱慧明" userId="69d5de1b-1244-4d4c-b521-4de83ba5b23e" providerId="ADAL" clId="{647A1E96-F2E5-4BA2-8759-A4FDDDDAC79D}" dt="2022-04-15T06:03:39.504" v="28" actId="6549"/>
        <pc:sldMkLst>
          <pc:docMk/>
          <pc:sldMk cId="3050863441" sldId="304"/>
        </pc:sldMkLst>
      </pc:sldChg>
      <pc:sldChg chg="modNotesTx">
        <pc:chgData name="朱慧明" userId="69d5de1b-1244-4d4c-b521-4de83ba5b23e" providerId="ADAL" clId="{647A1E96-F2E5-4BA2-8759-A4FDDDDAC79D}" dt="2022-04-15T06:03:45.222" v="29" actId="6549"/>
        <pc:sldMkLst>
          <pc:docMk/>
          <pc:sldMk cId="1318711963" sldId="305"/>
        </pc:sldMkLst>
      </pc:sldChg>
      <pc:sldChg chg="modNotesTx">
        <pc:chgData name="朱慧明" userId="69d5de1b-1244-4d4c-b521-4de83ba5b23e" providerId="ADAL" clId="{647A1E96-F2E5-4BA2-8759-A4FDDDDAC79D}" dt="2022-04-15T06:03:48.878" v="30" actId="6549"/>
        <pc:sldMkLst>
          <pc:docMk/>
          <pc:sldMk cId="2963721518" sldId="306"/>
        </pc:sldMkLst>
      </pc:sldChg>
      <pc:sldChg chg="modNotesTx">
        <pc:chgData name="朱慧明" userId="69d5de1b-1244-4d4c-b521-4de83ba5b23e" providerId="ADAL" clId="{647A1E96-F2E5-4BA2-8759-A4FDDDDAC79D}" dt="2022-04-15T06:04:03.148" v="32" actId="6549"/>
        <pc:sldMkLst>
          <pc:docMk/>
          <pc:sldMk cId="3755715277" sldId="308"/>
        </pc:sldMkLst>
      </pc:sldChg>
      <pc:sldChg chg="modNotesTx">
        <pc:chgData name="朱慧明" userId="69d5de1b-1244-4d4c-b521-4de83ba5b23e" providerId="ADAL" clId="{647A1E96-F2E5-4BA2-8759-A4FDDDDAC79D}" dt="2022-04-15T06:04:15.706" v="35" actId="6549"/>
        <pc:sldMkLst>
          <pc:docMk/>
          <pc:sldMk cId="2148246816" sldId="309"/>
        </pc:sldMkLst>
      </pc:sldChg>
      <pc:sldChg chg="modNotesTx">
        <pc:chgData name="朱慧明" userId="69d5de1b-1244-4d4c-b521-4de83ba5b23e" providerId="ADAL" clId="{647A1E96-F2E5-4BA2-8759-A4FDDDDAC79D}" dt="2022-04-15T06:04:22.850" v="37" actId="6549"/>
        <pc:sldMkLst>
          <pc:docMk/>
          <pc:sldMk cId="2615577819" sldId="310"/>
        </pc:sldMkLst>
      </pc:sldChg>
      <pc:sldChg chg="del modNotesTx">
        <pc:chgData name="朱慧明" userId="69d5de1b-1244-4d4c-b521-4de83ba5b23e" providerId="ADAL" clId="{647A1E96-F2E5-4BA2-8759-A4FDDDDAC79D}" dt="2022-04-15T06:06:51.516" v="46" actId="47"/>
        <pc:sldMkLst>
          <pc:docMk/>
          <pc:sldMk cId="134236844" sldId="336"/>
        </pc:sldMkLst>
      </pc:sldChg>
      <pc:sldChg chg="modNotesTx">
        <pc:chgData name="朱慧明" userId="69d5de1b-1244-4d4c-b521-4de83ba5b23e" providerId="ADAL" clId="{647A1E96-F2E5-4BA2-8759-A4FDDDDAC79D}" dt="2022-04-15T06:03:21.265" v="25" actId="6549"/>
        <pc:sldMkLst>
          <pc:docMk/>
          <pc:sldMk cId="1058595034" sldId="337"/>
        </pc:sldMkLst>
      </pc:sldChg>
      <pc:sldChg chg="modNotesTx">
        <pc:chgData name="朱慧明" userId="69d5de1b-1244-4d4c-b521-4de83ba5b23e" providerId="ADAL" clId="{647A1E96-F2E5-4BA2-8759-A4FDDDDAC79D}" dt="2022-04-15T06:03:25.119" v="26" actId="6549"/>
        <pc:sldMkLst>
          <pc:docMk/>
          <pc:sldMk cId="4171207913" sldId="338"/>
        </pc:sldMkLst>
      </pc:sldChg>
      <pc:sldChg chg="modNotesTx">
        <pc:chgData name="朱慧明" userId="69d5de1b-1244-4d4c-b521-4de83ba5b23e" providerId="ADAL" clId="{647A1E96-F2E5-4BA2-8759-A4FDDDDAC79D}" dt="2022-04-15T06:02:22.231" v="11" actId="6549"/>
        <pc:sldMkLst>
          <pc:docMk/>
          <pc:sldMk cId="1064681366" sldId="341"/>
        </pc:sldMkLst>
      </pc:sldChg>
      <pc:sldChg chg="modNotesTx">
        <pc:chgData name="朱慧明" userId="69d5de1b-1244-4d4c-b521-4de83ba5b23e" providerId="ADAL" clId="{647A1E96-F2E5-4BA2-8759-A4FDDDDAC79D}" dt="2022-04-15T06:03:54.241" v="31" actId="6549"/>
        <pc:sldMkLst>
          <pc:docMk/>
          <pc:sldMk cId="1932657764" sldId="343"/>
        </pc:sldMkLst>
      </pc:sldChg>
      <pc:sldChg chg="modNotesTx">
        <pc:chgData name="朱慧明" userId="69d5de1b-1244-4d4c-b521-4de83ba5b23e" providerId="ADAL" clId="{647A1E96-F2E5-4BA2-8759-A4FDDDDAC79D}" dt="2022-04-15T06:04:07.288" v="33" actId="6549"/>
        <pc:sldMkLst>
          <pc:docMk/>
          <pc:sldMk cId="708827153" sldId="347"/>
        </pc:sldMkLst>
      </pc:sldChg>
      <pc:sldChg chg="modNotesTx">
        <pc:chgData name="朱慧明" userId="69d5de1b-1244-4d4c-b521-4de83ba5b23e" providerId="ADAL" clId="{647A1E96-F2E5-4BA2-8759-A4FDDDDAC79D}" dt="2022-04-15T06:04:10.864" v="34" actId="6549"/>
        <pc:sldMkLst>
          <pc:docMk/>
          <pc:sldMk cId="1035818545" sldId="349"/>
        </pc:sldMkLst>
      </pc:sldChg>
      <pc:sldChg chg="del">
        <pc:chgData name="朱慧明" userId="69d5de1b-1244-4d4c-b521-4de83ba5b23e" providerId="ADAL" clId="{647A1E96-F2E5-4BA2-8759-A4FDDDDAC79D}" dt="2022-04-15T06:04:36.287" v="38" actId="47"/>
        <pc:sldMkLst>
          <pc:docMk/>
          <pc:sldMk cId="498294053" sldId="352"/>
        </pc:sldMkLst>
      </pc:sldChg>
      <pc:sldChg chg="del ord">
        <pc:chgData name="朱慧明" userId="69d5de1b-1244-4d4c-b521-4de83ba5b23e" providerId="ADAL" clId="{647A1E96-F2E5-4BA2-8759-A4FDDDDAC79D}" dt="2022-04-15T06:04:55.605" v="45" actId="47"/>
        <pc:sldMkLst>
          <pc:docMk/>
          <pc:sldMk cId="2573966686" sldId="353"/>
        </pc:sldMkLst>
      </pc:sldChg>
      <pc:sldChg chg="del">
        <pc:chgData name="朱慧明" userId="69d5de1b-1244-4d4c-b521-4de83ba5b23e" providerId="ADAL" clId="{647A1E96-F2E5-4BA2-8759-A4FDDDDAC79D}" dt="2022-04-15T06:04:40.036" v="39" actId="47"/>
        <pc:sldMkLst>
          <pc:docMk/>
          <pc:sldMk cId="2905622861" sldId="354"/>
        </pc:sldMkLst>
      </pc:sldChg>
      <pc:sldChg chg="del">
        <pc:chgData name="朱慧明" userId="69d5de1b-1244-4d4c-b521-4de83ba5b23e" providerId="ADAL" clId="{647A1E96-F2E5-4BA2-8759-A4FDDDDAC79D}" dt="2022-04-15T06:04:42.333" v="40" actId="47"/>
        <pc:sldMkLst>
          <pc:docMk/>
          <pc:sldMk cId="249892260" sldId="355"/>
        </pc:sldMkLst>
      </pc:sldChg>
      <pc:sldChg chg="del">
        <pc:chgData name="朱慧明" userId="69d5de1b-1244-4d4c-b521-4de83ba5b23e" providerId="ADAL" clId="{647A1E96-F2E5-4BA2-8759-A4FDDDDAC79D}" dt="2022-04-15T06:04:43.395" v="41" actId="47"/>
        <pc:sldMkLst>
          <pc:docMk/>
          <pc:sldMk cId="2458451402" sldId="356"/>
        </pc:sldMkLst>
      </pc:sldChg>
      <pc:sldChg chg="del">
        <pc:chgData name="朱慧明" userId="69d5de1b-1244-4d4c-b521-4de83ba5b23e" providerId="ADAL" clId="{647A1E96-F2E5-4BA2-8759-A4FDDDDAC79D}" dt="2022-04-15T06:04:44.627" v="42" actId="47"/>
        <pc:sldMkLst>
          <pc:docMk/>
          <pc:sldMk cId="178544032" sldId="357"/>
        </pc:sldMkLst>
      </pc:sldChg>
      <pc:sldChg chg="del">
        <pc:chgData name="朱慧明" userId="69d5de1b-1244-4d4c-b521-4de83ba5b23e" providerId="ADAL" clId="{647A1E96-F2E5-4BA2-8759-A4FDDDDAC79D}" dt="2022-04-15T06:04:47.324" v="43" actId="47"/>
        <pc:sldMkLst>
          <pc:docMk/>
          <pc:sldMk cId="4286798730" sldId="358"/>
        </pc:sldMkLst>
      </pc:sldChg>
      <pc:sldChg chg="del">
        <pc:chgData name="朱慧明" userId="69d5de1b-1244-4d4c-b521-4de83ba5b23e" providerId="ADAL" clId="{647A1E96-F2E5-4BA2-8759-A4FDDDDAC79D}" dt="2022-04-15T06:04:50.965" v="44" actId="47"/>
        <pc:sldMkLst>
          <pc:docMk/>
          <pc:sldMk cId="2169530196" sldId="35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0AC9648-DDC2-B10C-7459-A4055D788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73661-2E2A-E2B0-1458-71543389D0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67D3-C3B4-4C14-A2F8-B0F5CB93455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E3E6E5-4343-FEAD-193D-CDC7E16C5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CB1AD7-4B16-4C45-4344-6479A3E3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87C1-C719-4977-BC36-348C450291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85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A091-9DF4-47CE-A654-7E462ED7A5B6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8C236-2E9D-4D06-9AB3-4FED7D193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../slides/slide12.xml"/><Relationship Id="rId18" Type="http://schemas.openxmlformats.org/officeDocument/2006/relationships/slide" Target="../slides/slide17.xml"/><Relationship Id="rId3" Type="http://schemas.openxmlformats.org/officeDocument/2006/relationships/slide" Target="../slides/slide3.xml"/><Relationship Id="rId7" Type="http://schemas.openxmlformats.org/officeDocument/2006/relationships/slide" Target="../slides/slide7.xml"/><Relationship Id="rId12" Type="http://schemas.openxmlformats.org/officeDocument/2006/relationships/slide" Target="../slides/slide11.xml"/><Relationship Id="rId17" Type="http://schemas.openxmlformats.org/officeDocument/2006/relationships/slide" Target="../slides/slide16.xml"/><Relationship Id="rId2" Type="http://schemas.openxmlformats.org/officeDocument/2006/relationships/slide" Target="../slides/slide2.xml"/><Relationship Id="rId16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11" Type="http://schemas.openxmlformats.org/officeDocument/2006/relationships/slide" Target="../slides/slide10.xml"/><Relationship Id="rId5" Type="http://schemas.openxmlformats.org/officeDocument/2006/relationships/slide" Target="../slides/slide5.xml"/><Relationship Id="rId15" Type="http://schemas.openxmlformats.org/officeDocument/2006/relationships/slide" Target="../slides/slide14.xml"/><Relationship Id="rId10" Type="http://schemas.openxmlformats.org/officeDocument/2006/relationships/slide" Target="../slides/slide9.xml"/><Relationship Id="rId19" Type="http://schemas.openxmlformats.org/officeDocument/2006/relationships/slide" Target="../slides/slide19.xml"/><Relationship Id="rId4" Type="http://schemas.openxmlformats.org/officeDocument/2006/relationships/slide" Target="../slides/slide4.xml"/><Relationship Id="rId9" Type="http://schemas.openxmlformats.org/officeDocument/2006/relationships/slide" Target="../slides/slide8.xml"/><Relationship Id="rId14" Type="http://schemas.openxmlformats.org/officeDocument/2006/relationships/slide" Target="../slides/slide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9C36E-C45D-4917-BA1C-3EE235B4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SG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04B8C9-8CCC-48C3-B7F7-BC05CA83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626B6-7F89-463D-B173-1EE8F197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4E2B-864E-4732-A313-93E307EBB82E}" type="datetimeFigureOut">
              <a:rPr lang="zh-SG" altLang="en-US" smtClean="0"/>
              <a:t>04/11/22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0B2EEA-FEAD-4FEC-B5B9-D7136BD1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F9F97-3BF9-4A94-A7C4-9B5E3A10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86D-834A-46F6-840E-34C1EAEC6DB1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094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9">
            <a:hlinkClick r:id="rId2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142736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20">
            <a:hlinkClick r:id="rId3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206746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: 圆角 21">
            <a:hlinkClick r:id="rId4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270755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: 圆角 22">
            <a:hlinkClick r:id="rId5" action="ppaction://hlinksldjump" tooltip="第4题"/>
            <a:extLst>
              <a:ext uri="{FF2B5EF4-FFF2-40B4-BE49-F238E27FC236}">
                <a16:creationId xmlns:a16="http://schemas.microsoft.com/office/drawing/2014/main" id="{69105D45-FD8C-401C-AAEB-B3C8D595CE6C}"/>
              </a:ext>
            </a:extLst>
          </p:cNvPr>
          <p:cNvSpPr>
            <a:spLocks noChangeAspect="1"/>
          </p:cNvSpPr>
          <p:nvPr userDrawn="1"/>
        </p:nvSpPr>
        <p:spPr>
          <a:xfrm>
            <a:off x="334765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36">
            <a:hlinkClick r:id="rId6" action="ppaction://hlinksldjump" tooltip="第5题"/>
            <a:extLst>
              <a:ext uri="{FF2B5EF4-FFF2-40B4-BE49-F238E27FC236}">
                <a16:creationId xmlns:a16="http://schemas.microsoft.com/office/drawing/2014/main" id="{51AE52DD-C3A4-4125-B71D-72A6E2974E43}"/>
              </a:ext>
            </a:extLst>
          </p:cNvPr>
          <p:cNvSpPr>
            <a:spLocks noChangeAspect="1"/>
          </p:cNvSpPr>
          <p:nvPr userDrawn="1"/>
        </p:nvSpPr>
        <p:spPr>
          <a:xfrm>
            <a:off x="398775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37">
            <a:hlinkClick r:id="rId7" action="ppaction://hlinksldjump"/>
            <a:extLst>
              <a:ext uri="{FF2B5EF4-FFF2-40B4-BE49-F238E27FC236}">
                <a16:creationId xmlns:a16="http://schemas.microsoft.com/office/drawing/2014/main" id="{349A3D76-B055-4AE4-BC37-65BD45EAF176}"/>
              </a:ext>
            </a:extLst>
          </p:cNvPr>
          <p:cNvSpPr>
            <a:spLocks noChangeAspect="1"/>
          </p:cNvSpPr>
          <p:nvPr userDrawn="1"/>
        </p:nvSpPr>
        <p:spPr>
          <a:xfrm>
            <a:off x="462784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hlinkClick r:id="rId3" action="ppaction://hlinksldjump" tooltip="单击返回目录"/>
            <a:extLst>
              <a:ext uri="{FF2B5EF4-FFF2-40B4-BE49-F238E27FC236}">
                <a16:creationId xmlns:a16="http://schemas.microsoft.com/office/drawing/2014/main" id="{4793CD01-B8B5-4EBE-9876-BFED9A936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5616" t="14435" b="24714"/>
          <a:stretch/>
        </p:blipFill>
        <p:spPr>
          <a:xfrm>
            <a:off x="35307" y="6273804"/>
            <a:ext cx="1322136" cy="523084"/>
          </a:xfrm>
          <a:prstGeom prst="rect">
            <a:avLst/>
          </a:prstGeom>
        </p:spPr>
      </p:pic>
      <p:sp>
        <p:nvSpPr>
          <p:cNvPr id="10" name="矩形: 圆角 19">
            <a:hlinkClick r:id="rId9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526794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7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20">
            <a:hlinkClick r:id="rId10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590803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21">
            <a:hlinkClick r:id="rId11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654813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9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圆角 22">
            <a:hlinkClick r:id="rId12" action="ppaction://hlinksldjump" tooltip="第4题"/>
            <a:extLst>
              <a:ext uri="{FF2B5EF4-FFF2-40B4-BE49-F238E27FC236}">
                <a16:creationId xmlns:a16="http://schemas.microsoft.com/office/drawing/2014/main" id="{69105D45-FD8C-401C-AAEB-B3C8D595CE6C}"/>
              </a:ext>
            </a:extLst>
          </p:cNvPr>
          <p:cNvSpPr>
            <a:spLocks noChangeAspect="1"/>
          </p:cNvSpPr>
          <p:nvPr userDrawn="1"/>
        </p:nvSpPr>
        <p:spPr>
          <a:xfrm>
            <a:off x="718823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圆角 36">
            <a:hlinkClick r:id="rId13" action="ppaction://hlinksldjump" tooltip="第5题"/>
            <a:extLst>
              <a:ext uri="{FF2B5EF4-FFF2-40B4-BE49-F238E27FC236}">
                <a16:creationId xmlns:a16="http://schemas.microsoft.com/office/drawing/2014/main" id="{51AE52DD-C3A4-4125-B71D-72A6E2974E43}"/>
              </a:ext>
            </a:extLst>
          </p:cNvPr>
          <p:cNvSpPr>
            <a:spLocks noChangeAspect="1"/>
          </p:cNvSpPr>
          <p:nvPr userDrawn="1"/>
        </p:nvSpPr>
        <p:spPr>
          <a:xfrm>
            <a:off x="782832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11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37">
            <a:hlinkClick r:id="rId14" action="ppaction://hlinksldjump"/>
            <a:extLst>
              <a:ext uri="{FF2B5EF4-FFF2-40B4-BE49-F238E27FC236}">
                <a16:creationId xmlns:a16="http://schemas.microsoft.com/office/drawing/2014/main" id="{349A3D76-B055-4AE4-BC37-65BD45EAF176}"/>
              </a:ext>
            </a:extLst>
          </p:cNvPr>
          <p:cNvSpPr>
            <a:spLocks noChangeAspect="1"/>
          </p:cNvSpPr>
          <p:nvPr userDrawn="1"/>
        </p:nvSpPr>
        <p:spPr>
          <a:xfrm>
            <a:off x="846842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19">
            <a:hlinkClick r:id="rId15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910851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13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: 圆角 20">
            <a:hlinkClick r:id="rId16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974861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14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: 圆角 21">
            <a:hlinkClick r:id="rId17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1038871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15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21">
            <a:hlinkClick r:id="rId18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1102880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16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8">
            <a:hlinkClick r:id="rId19" action="ppaction://hlinksldjump" tooltip="第17题"/>
            <a:extLst>
              <a:ext uri="{FF2B5EF4-FFF2-40B4-BE49-F238E27FC236}">
                <a16:creationId xmlns:a16="http://schemas.microsoft.com/office/drawing/2014/main" id="{5DED2553-5FB5-EBBE-4F4C-202E011FD1B5}"/>
              </a:ext>
            </a:extLst>
          </p:cNvPr>
          <p:cNvSpPr>
            <a:spLocks noChangeAspect="1"/>
          </p:cNvSpPr>
          <p:nvPr userDrawn="1"/>
        </p:nvSpPr>
        <p:spPr>
          <a:xfrm>
            <a:off x="1166890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17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hlinkClick r:id="rId4" action="ppaction://hlinksldjump" tooltip="回首页"/>
            <a:extLst>
              <a:ext uri="{FF2B5EF4-FFF2-40B4-BE49-F238E27FC236}">
                <a16:creationId xmlns:a16="http://schemas.microsoft.com/office/drawing/2014/main" id="{50DB56F0-1F31-4164-A4CC-E5EB5AA060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42166" y="56421"/>
            <a:ext cx="764215" cy="3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31CC0B-7D35-B235-6F41-37563A7839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50DB56F0-1F31-4164-A4CC-E5EB5AA0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166" y="56421"/>
            <a:ext cx="764215" cy="3005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670386-B8F9-8822-8DA3-DBFE84285670}"/>
              </a:ext>
            </a:extLst>
          </p:cNvPr>
          <p:cNvSpPr txBox="1"/>
          <p:nvPr/>
        </p:nvSpPr>
        <p:spPr>
          <a:xfrm>
            <a:off x="6164961" y="1666709"/>
            <a:ext cx="5654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第二章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二次函数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课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二次函数与一元二次方程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18DC1A-8E47-5FB0-3CA9-E9DBCA95E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04" y="206688"/>
            <a:ext cx="4827879" cy="6350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4489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B80BE91-15CE-BA74-2C22-24A4B37E4818}"/>
              </a:ext>
            </a:extLst>
          </p:cNvPr>
          <p:cNvSpPr txBox="1"/>
          <p:nvPr/>
        </p:nvSpPr>
        <p:spPr>
          <a:xfrm>
            <a:off x="1966748" y="1824073"/>
            <a:ext cx="8258503" cy="3209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的图象与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轴有交点，则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590550" lvl="1" indent="133350" algn="just" latinLnBrk="1">
              <a:lnSpc>
                <a:spcPct val="150000"/>
              </a:lnSpc>
            </a:pPr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90550" lvl="1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			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≠0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90550" lvl="1" indent="133350" algn="just" latinLnBrk="1">
              <a:lnSpc>
                <a:spcPct val="150000"/>
              </a:lnSpc>
            </a:pP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≤2				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≤2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≠0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2537BA-6F75-CCED-A231-80EF6D654634}"/>
              </a:ext>
            </a:extLst>
          </p:cNvPr>
          <p:cNvSpPr txBox="1"/>
          <p:nvPr/>
        </p:nvSpPr>
        <p:spPr>
          <a:xfrm>
            <a:off x="5573110" y="2358837"/>
            <a:ext cx="449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273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5A31B7D-DBF3-EFDC-9332-3CD1F453F505}"/>
              </a:ext>
            </a:extLst>
          </p:cNvPr>
          <p:cNvSpPr txBox="1"/>
          <p:nvPr/>
        </p:nvSpPr>
        <p:spPr>
          <a:xfrm>
            <a:off x="763313" y="272195"/>
            <a:ext cx="106653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已知抛物线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5)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求证：抛物线与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轴必有两个交点；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spc="1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lang="zh-CN" altLang="zh-CN" sz="3200" spc="1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若该抛物线与</a:t>
            </a:r>
            <a:r>
              <a:rPr lang="en-US" altLang="zh-CN" sz="3200" i="1" spc="1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 spc="1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轴的两个交点为</a:t>
            </a:r>
            <a:r>
              <a:rPr lang="en-US" altLang="zh-CN" sz="3200" i="1" spc="1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3200" spc="1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3200" i="1" spc="1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spc="10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 spc="1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spc="1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0)</a:t>
            </a:r>
            <a:r>
              <a:rPr lang="zh-CN" altLang="zh-CN" sz="3200" spc="1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0)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1)(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1)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8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，求二次函数的解析式．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E8AD85-F06B-A68B-B96E-9BC1941FE241}"/>
              </a:ext>
            </a:extLst>
          </p:cNvPr>
          <p:cNvSpPr txBox="1"/>
          <p:nvPr/>
        </p:nvSpPr>
        <p:spPr>
          <a:xfrm>
            <a:off x="545880" y="2498522"/>
            <a:ext cx="111002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13335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5)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3)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66750" indent="13335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∵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3)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≥0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∴△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抛物线与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轴必有两个交点；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D288D5-C362-707A-50EA-A4F1CE7ED067}"/>
              </a:ext>
            </a:extLst>
          </p:cNvPr>
          <p:cNvSpPr txBox="1"/>
          <p:nvPr/>
        </p:nvSpPr>
        <p:spPr>
          <a:xfrm>
            <a:off x="306113" y="3739964"/>
            <a:ext cx="115797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12700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解：根据题意得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为方程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5)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的两根，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66750" indent="13335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•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66750" indent="13335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∵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1)(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•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66750" indent="13335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66750" indent="133350" algn="just" latinLnBrk="1"/>
            <a:r>
              <a:rPr lang="en-US" altLang="zh-CN" sz="32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二次函数的解析式为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9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6344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82C8ECE-380C-8C30-34D7-D3C0CA415EB6}"/>
              </a:ext>
            </a:extLst>
          </p:cNvPr>
          <p:cNvSpPr txBox="1"/>
          <p:nvPr/>
        </p:nvSpPr>
        <p:spPr>
          <a:xfrm>
            <a:off x="1288830" y="1824073"/>
            <a:ext cx="9614340" cy="3209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的图象与坐标轴有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个交点，则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							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≠0						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≠0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D5B720-40CD-8706-B2C3-57B1458258C9}"/>
              </a:ext>
            </a:extLst>
          </p:cNvPr>
          <p:cNvSpPr txBox="1"/>
          <p:nvPr/>
        </p:nvSpPr>
        <p:spPr>
          <a:xfrm>
            <a:off x="5787260" y="2369348"/>
            <a:ext cx="449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5800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095189F-0D96-0467-E001-EF5355C091E9}"/>
              </a:ext>
            </a:extLst>
          </p:cNvPr>
          <p:cNvSpPr txBox="1"/>
          <p:nvPr/>
        </p:nvSpPr>
        <p:spPr>
          <a:xfrm>
            <a:off x="847396" y="2048494"/>
            <a:ext cx="10497207" cy="271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12.(1)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若抛物线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是常数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轴只有一个交点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	//%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若二次函数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1)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的图象与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轴有两交</a:t>
            </a:r>
            <a:endParaRPr lang="en-US" altLang="zh-CN" sz="320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点，则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k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3200" u="sng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%//				//%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B33ABE-1955-DAA0-1FD4-E89F7AC12719}"/>
              </a:ext>
            </a:extLst>
          </p:cNvPr>
          <p:cNvSpPr txBox="1"/>
          <p:nvPr/>
        </p:nvSpPr>
        <p:spPr>
          <a:xfrm>
            <a:off x="3807372" y="2569044"/>
            <a:ext cx="2046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E331AF-81A9-F862-6DB9-790C12368A12}"/>
              </a:ext>
            </a:extLst>
          </p:cNvPr>
          <p:cNvSpPr txBox="1"/>
          <p:nvPr/>
        </p:nvSpPr>
        <p:spPr>
          <a:xfrm>
            <a:off x="7654159" y="2548024"/>
            <a:ext cx="2046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</a:t>
            </a:r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endParaRPr lang="zh-CN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E204C29-4D73-0AD8-5A89-CB27414BE268}"/>
                  </a:ext>
                </a:extLst>
              </p:cNvPr>
              <p:cNvSpPr txBox="1"/>
              <p:nvPr/>
            </p:nvSpPr>
            <p:spPr>
              <a:xfrm>
                <a:off x="5139559" y="3975834"/>
                <a:ext cx="2046890" cy="7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k</a:t>
                </a:r>
                <a:r>
                  <a:rPr lang="zh-CN" altLang="zh-CN" sz="28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＞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k</a:t>
                </a:r>
                <a:r>
                  <a:rPr lang="en-US" altLang="zh-CN" sz="28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≠1</a:t>
                </a:r>
                <a:endParaRPr lang="zh-CN" altLang="en-US" sz="280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E204C29-4D73-0AD8-5A89-CB27414B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59" y="3975834"/>
                <a:ext cx="2046890" cy="703782"/>
              </a:xfrm>
              <a:prstGeom prst="rect">
                <a:avLst/>
              </a:prstGeom>
              <a:blipFill>
                <a:blip r:embed="rId2"/>
                <a:stretch>
                  <a:fillRect l="-6173"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618192C-8539-5509-B369-905166A5CCD6}"/>
              </a:ext>
            </a:extLst>
          </p:cNvPr>
          <p:cNvSpPr txBox="1"/>
          <p:nvPr/>
        </p:nvSpPr>
        <p:spPr>
          <a:xfrm>
            <a:off x="1236278" y="1947184"/>
            <a:ext cx="9719443" cy="296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13.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若抛物线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spc="-2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轴交于</a:t>
            </a: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			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			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30C04-13A6-44CE-3DBE-002692520CE5}"/>
              </a:ext>
            </a:extLst>
          </p:cNvPr>
          <p:cNvSpPr txBox="1"/>
          <p:nvPr/>
        </p:nvSpPr>
        <p:spPr>
          <a:xfrm>
            <a:off x="3807373" y="2495472"/>
            <a:ext cx="375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41220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63C65BD-9BE3-5BE2-8BC3-6954FB552F96}"/>
              </a:ext>
            </a:extLst>
          </p:cNvPr>
          <p:cNvSpPr txBox="1"/>
          <p:nvPr/>
        </p:nvSpPr>
        <p:spPr>
          <a:xfrm>
            <a:off x="610914" y="1659285"/>
            <a:ext cx="109701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14.(1)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≠5)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的图象与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轴交于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的值是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	//%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6525" indent="130175" algn="just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已知抛物线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轴的一个交点为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，则代数式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的值为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2021	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2022			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2023		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2024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9305C8-DC58-D364-070C-7BA33B6743B2}"/>
              </a:ext>
            </a:extLst>
          </p:cNvPr>
          <p:cNvSpPr txBox="1"/>
          <p:nvPr/>
        </p:nvSpPr>
        <p:spPr>
          <a:xfrm>
            <a:off x="4784834" y="2177134"/>
            <a:ext cx="1153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2022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09BDB7-77EB-9C1F-1CE0-EAD38AB713C0}"/>
              </a:ext>
            </a:extLst>
          </p:cNvPr>
          <p:cNvSpPr txBox="1"/>
          <p:nvPr/>
        </p:nvSpPr>
        <p:spPr>
          <a:xfrm>
            <a:off x="5678215" y="3660934"/>
            <a:ext cx="1153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439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880F30F-7FE9-299C-E0B4-2FCEC3E99255}"/>
              </a:ext>
            </a:extLst>
          </p:cNvPr>
          <p:cNvSpPr txBox="1"/>
          <p:nvPr/>
        </p:nvSpPr>
        <p:spPr>
          <a:xfrm>
            <a:off x="1572610" y="1824073"/>
            <a:ext cx="9046780" cy="3209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15.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一元二次方程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spc="-2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有一个根为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，则二次函数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spc="-2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 spc="-2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的图象必过点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47750" lvl="2" indent="133350" algn="just" latinLnBrk="1">
              <a:lnSpc>
                <a:spcPct val="150000"/>
              </a:lnSpc>
            </a:pPr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047750" lvl="2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		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47750" lvl="2" indent="133350" algn="just" latinLnBrk="1">
              <a:lnSpc>
                <a:spcPct val="150000"/>
              </a:lnSpc>
            </a:pP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27)			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(3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27)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79D559-D93D-2DE1-2BCF-124D5BD90CEB}"/>
              </a:ext>
            </a:extLst>
          </p:cNvPr>
          <p:cNvSpPr txBox="1"/>
          <p:nvPr/>
        </p:nvSpPr>
        <p:spPr>
          <a:xfrm>
            <a:off x="9031013" y="2358838"/>
            <a:ext cx="438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8354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A33CBD-C901-ECC3-516F-6443D3865CA0}"/>
                  </a:ext>
                </a:extLst>
              </p:cNvPr>
              <p:cNvSpPr txBox="1"/>
              <p:nvPr/>
            </p:nvSpPr>
            <p:spPr>
              <a:xfrm>
                <a:off x="405962" y="236550"/>
                <a:ext cx="11380076" cy="394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的一元二次方程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有两个相等的实数根．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的值；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的图象向左平移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个单位长度，再向上平移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个单位长度，写出变化后函数的表达式；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(3)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(2)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的条件下，当直线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n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与变化后的图象有公共点时，求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n</a:t>
                </a:r>
                <a:r>
                  <a:rPr lang="en-US" altLang="zh-CN" sz="3200" baseline="300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n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的最小值．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A33CBD-C901-ECC3-516F-6443D3865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2" y="236550"/>
                <a:ext cx="11380076" cy="3945311"/>
              </a:xfrm>
              <a:prstGeom prst="rect">
                <a:avLst/>
              </a:prstGeom>
              <a:blipFill>
                <a:blip r:embed="rId2"/>
                <a:stretch>
                  <a:fillRect l="-1339" t="-321" r="-5022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712B85B-D052-F2CF-54F2-460AAFA7C918}"/>
                  </a:ext>
                </a:extLst>
              </p:cNvPr>
              <p:cNvSpPr txBox="1"/>
              <p:nvPr/>
            </p:nvSpPr>
            <p:spPr>
              <a:xfrm>
                <a:off x="2155934" y="4602275"/>
                <a:ext cx="7880131" cy="1280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×(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m</a:t>
                </a:r>
                <a:r>
                  <a:rPr lang="en-US" altLang="zh-CN" sz="3200" baseline="-25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m</a:t>
                </a:r>
                <a:r>
                  <a:rPr lang="en-US" altLang="zh-CN" sz="3200" baseline="-25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，即</a:t>
                </a:r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m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712B85B-D052-F2CF-54F2-460AAFA7C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934" y="4602275"/>
                <a:ext cx="7880131" cy="1280159"/>
              </a:xfrm>
              <a:prstGeom prst="rect">
                <a:avLst/>
              </a:prstGeom>
              <a:blipFill>
                <a:blip r:embed="rId3"/>
                <a:stretch>
                  <a:fillRect t="-980" r="-482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3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A638B9A-5775-F379-68C9-2952DF1BA54A}"/>
              </a:ext>
            </a:extLst>
          </p:cNvPr>
          <p:cNvSpPr txBox="1"/>
          <p:nvPr/>
        </p:nvSpPr>
        <p:spPr>
          <a:xfrm>
            <a:off x="1677713" y="339972"/>
            <a:ext cx="88365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6350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原抛物线解析式为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，它的顶点坐标为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把点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向左平移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个单位长度，再向上平移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个单位长度后的对应点的坐标为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变化后函数的表达式为：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2)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4E6996-EE21-02F1-BBD5-0D9A5732FE0C}"/>
              </a:ext>
            </a:extLst>
          </p:cNvPr>
          <p:cNvSpPr txBox="1"/>
          <p:nvPr/>
        </p:nvSpPr>
        <p:spPr>
          <a:xfrm>
            <a:off x="2660431" y="3386960"/>
            <a:ext cx="68711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13335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整理得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2)≥0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≤7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2)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200" kern="1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的值有最小，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27000" algn="just" latinLnBrk="1"/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n</a:t>
            </a:r>
            <a:r>
              <a:rPr lang="en-US" altLang="zh-CN" sz="3200" baseline="300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3200" i="1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n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最小值为－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42479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B91C135-2A6E-86BF-1DF5-E58BF6FE34AD}"/>
              </a:ext>
            </a:extLst>
          </p:cNvPr>
          <p:cNvSpPr txBox="1"/>
          <p:nvPr/>
        </p:nvSpPr>
        <p:spPr>
          <a:xfrm>
            <a:off x="490045" y="389673"/>
            <a:ext cx="11211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17.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3200">
                <a:solidFill>
                  <a:srgbClr val="00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，抛物线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轴只有一个交点，与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轴平行的直线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l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交抛物线于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，交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，若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，求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OM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的长．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820B80-C634-5733-DC59-55DCD59B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328" y="2358591"/>
            <a:ext cx="4436664" cy="39381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3AB354F-B4EE-8310-8D67-8B1A34BEF26F}"/>
                  </a:ext>
                </a:extLst>
              </p:cNvPr>
              <p:cNvSpPr txBox="1"/>
              <p:nvPr/>
            </p:nvSpPr>
            <p:spPr>
              <a:xfrm>
                <a:off x="399392" y="1564560"/>
                <a:ext cx="10539248" cy="473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27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解：解：抛物线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轴只有一个交点，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，即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OM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点的横坐标分别为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则：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由题意得：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则：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N" sz="3200" i="1" kern="100">
                        <a:solidFill>
                          <a:srgbClr val="D83EDA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zh-CN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zh-CN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𝑚𝑛</m:t>
                        </m:r>
                      </m:e>
                    </m:rad>
                  </m:oMath>
                </a14:m>
                <a:endParaRPr lang="en-US" altLang="zh-CN" sz="3200" i="1" kern="100">
                  <a:solidFill>
                    <a:srgbClr val="D83EDA"/>
                  </a:solidFill>
                  <a:effectLst/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D83EDA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en-US" sz="3200" kern="100">
                    <a:solidFill>
                      <a:srgbClr val="D83EDA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zh-CN" altLang="en-US" sz="3200" i="1" kern="100">
                        <a:solidFill>
                          <a:srgbClr val="D83EDA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＝</m:t>
                    </m:r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−4(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en-US" altLang="zh-CN" sz="3200" i="1" kern="100">
                        <a:solidFill>
                          <a:srgbClr val="D83EDA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解得：</a:t>
                </a:r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h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9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OM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的长是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9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3AB354F-B4EE-8310-8D67-8B1A34BE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2" y="1564560"/>
                <a:ext cx="10539248" cy="4732193"/>
              </a:xfrm>
              <a:prstGeom prst="rect">
                <a:avLst/>
              </a:prstGeom>
              <a:blipFill>
                <a:blip r:embed="rId3"/>
                <a:stretch>
                  <a:fillRect l="-1444" t="-2145" b="-2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2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AF2909B-FFD1-6A33-A4AB-588994ED99AF}"/>
              </a:ext>
            </a:extLst>
          </p:cNvPr>
          <p:cNvSpPr txBox="1"/>
          <p:nvPr/>
        </p:nvSpPr>
        <p:spPr>
          <a:xfrm>
            <a:off x="1425466" y="475622"/>
            <a:ext cx="9341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小兰画了函数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的图象如</a:t>
            </a:r>
            <a:r>
              <a:rPr lang="zh-CN" altLang="zh-CN" sz="3200">
                <a:solidFill>
                  <a:srgbClr val="00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，则关于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的方程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的解是</a:t>
            </a:r>
            <a:r>
              <a:rPr lang="en-US" altLang="zh-CN" sz="3200" u="sng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%//						//%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BB1B5A-71D1-4731-2E1C-53A543B62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46" y="1716252"/>
            <a:ext cx="4701522" cy="45374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D31087-3851-1CE6-194A-213E09E6C607}"/>
                  </a:ext>
                </a:extLst>
              </p:cNvPr>
              <p:cNvSpPr txBox="1"/>
              <p:nvPr/>
            </p:nvSpPr>
            <p:spPr>
              <a:xfrm>
                <a:off x="6655351" y="883981"/>
                <a:ext cx="310843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32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32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endParaRPr lang="zh-CN" altLang="en-US" sz="320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D31087-3851-1CE6-194A-213E09E6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351" y="883981"/>
                <a:ext cx="3108434" cy="584775"/>
              </a:xfrm>
              <a:prstGeom prst="rect">
                <a:avLst/>
              </a:prstGeom>
              <a:blipFill>
                <a:blip r:embed="rId3"/>
                <a:stretch>
                  <a:fillRect l="-408" t="-17021" r="-1633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7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F404DE7-C4BA-DAA8-B467-4C3B84437938}"/>
              </a:ext>
            </a:extLst>
          </p:cNvPr>
          <p:cNvSpPr txBox="1"/>
          <p:nvPr/>
        </p:nvSpPr>
        <p:spPr>
          <a:xfrm>
            <a:off x="847396" y="1905506"/>
            <a:ext cx="104972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2.(1)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抛物线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与坐标轴交点的个数是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3200" kern="1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buClr>
                <a:srgbClr val="000000"/>
              </a:buClr>
              <a:buSzPts val="1050"/>
            </a:pPr>
            <a:endParaRPr lang="en-US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buClr>
                <a:srgbClr val="000000"/>
              </a:buClr>
              <a:buSzPts val="1050"/>
            </a:pPr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抛物线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与坐标轴的交点个数为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20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0				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				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		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56420F-4983-4713-015A-E27FA0C5FD77}"/>
              </a:ext>
            </a:extLst>
          </p:cNvPr>
          <p:cNvSpPr txBox="1"/>
          <p:nvPr/>
        </p:nvSpPr>
        <p:spPr>
          <a:xfrm>
            <a:off x="8295290" y="1937036"/>
            <a:ext cx="407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8B3F5D1-758F-7FE5-EA28-1548CD648F92}"/>
              </a:ext>
            </a:extLst>
          </p:cNvPr>
          <p:cNvSpPr txBox="1"/>
          <p:nvPr/>
        </p:nvSpPr>
        <p:spPr>
          <a:xfrm>
            <a:off x="9892862" y="3418490"/>
            <a:ext cx="407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4814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DE5A6CE-F4FC-AC98-9BD4-AC49BB3080C5}"/>
              </a:ext>
            </a:extLst>
          </p:cNvPr>
          <p:cNvSpPr txBox="1"/>
          <p:nvPr/>
        </p:nvSpPr>
        <p:spPr>
          <a:xfrm>
            <a:off x="1393934" y="2193405"/>
            <a:ext cx="9404131" cy="2471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下列二次函数的图象与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轴没有交点的是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90550" lvl="1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		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90550" lvl="1" indent="133350" algn="just" latinLnBrk="1">
              <a:lnSpc>
                <a:spcPct val="150000"/>
              </a:lnSpc>
            </a:pP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9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866DAC-9C15-A5EA-310E-F4F57A4FFD7D}"/>
              </a:ext>
            </a:extLst>
          </p:cNvPr>
          <p:cNvSpPr txBox="1"/>
          <p:nvPr/>
        </p:nvSpPr>
        <p:spPr>
          <a:xfrm>
            <a:off x="9356835" y="2253735"/>
            <a:ext cx="396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743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702A71A-EC84-095E-3F1F-DEF52075E99F}"/>
              </a:ext>
            </a:extLst>
          </p:cNvPr>
          <p:cNvSpPr txBox="1"/>
          <p:nvPr/>
        </p:nvSpPr>
        <p:spPr>
          <a:xfrm>
            <a:off x="1052348" y="1150304"/>
            <a:ext cx="9982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≠0)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的图象如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所示，一元二次方程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≠0)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的根的判别式为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，则下列四个选项正确的是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388E20-86C9-88D2-E86D-CCCD730A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08" y="2349720"/>
            <a:ext cx="3304655" cy="30946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A396FF1-73ED-23B8-84B7-5976B1F25E90}"/>
              </a:ext>
            </a:extLst>
          </p:cNvPr>
          <p:cNvSpPr txBox="1"/>
          <p:nvPr/>
        </p:nvSpPr>
        <p:spPr>
          <a:xfrm>
            <a:off x="6085488" y="2180162"/>
            <a:ext cx="396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42141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2860742-D0DA-9577-D6BD-2B0847FB7043}"/>
                  </a:ext>
                </a:extLst>
              </p:cNvPr>
              <p:cNvSpPr txBox="1"/>
              <p:nvPr/>
            </p:nvSpPr>
            <p:spPr>
              <a:xfrm>
                <a:off x="537341" y="2049744"/>
                <a:ext cx="11117318" cy="2758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若关于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的一元二次方程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的两个根分别为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-25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-25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，那么抛物线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的对称轴为直线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				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32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2860742-D0DA-9577-D6BD-2B0847FB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1" y="2049744"/>
                <a:ext cx="11117318" cy="2758512"/>
              </a:xfrm>
              <a:prstGeom prst="rect">
                <a:avLst/>
              </a:prstGeom>
              <a:blipFill>
                <a:blip r:embed="rId3"/>
                <a:stretch>
                  <a:fillRect l="-1370" t="-3670" r="-5023" b="-2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6FDCE7E-82F2-0DE7-457E-EFEAE6FDB2E0}"/>
              </a:ext>
            </a:extLst>
          </p:cNvPr>
          <p:cNvSpPr txBox="1"/>
          <p:nvPr/>
        </p:nvSpPr>
        <p:spPr>
          <a:xfrm>
            <a:off x="9567041" y="2590065"/>
            <a:ext cx="428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1034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F0EF003-22D4-AA1B-F5ED-C4DC11EFCB91}"/>
              </a:ext>
            </a:extLst>
          </p:cNvPr>
          <p:cNvSpPr txBox="1"/>
          <p:nvPr/>
        </p:nvSpPr>
        <p:spPr>
          <a:xfrm>
            <a:off x="469024" y="2151727"/>
            <a:ext cx="112539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轴的一个交点坐标为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轴的另一个交点坐标为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(0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en-US" altLang="zh-CN" sz="3200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(3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0)			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(4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0)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6728B6-B5FF-CFB6-1C41-771FF86538AD}"/>
              </a:ext>
            </a:extLst>
          </p:cNvPr>
          <p:cNvSpPr txBox="1"/>
          <p:nvPr/>
        </p:nvSpPr>
        <p:spPr>
          <a:xfrm>
            <a:off x="5688724" y="2684659"/>
            <a:ext cx="407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2808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6CA2394-B595-AA6E-04F7-70260F408835}"/>
              </a:ext>
            </a:extLst>
          </p:cNvPr>
          <p:cNvSpPr txBox="1"/>
          <p:nvPr/>
        </p:nvSpPr>
        <p:spPr>
          <a:xfrm>
            <a:off x="1115410" y="1213586"/>
            <a:ext cx="9961179" cy="4430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的部分图象如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所示，由图象可知方程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的根是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23627E-4621-4852-8B5B-6F33EDCE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405" y="2446721"/>
            <a:ext cx="4209765" cy="34075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16C2CE3-F7D0-B737-DD77-963631BA3B1C}"/>
              </a:ext>
            </a:extLst>
          </p:cNvPr>
          <p:cNvSpPr txBox="1"/>
          <p:nvPr/>
        </p:nvSpPr>
        <p:spPr>
          <a:xfrm>
            <a:off x="7034048" y="1749238"/>
            <a:ext cx="396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3925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E873C99-72E2-67A3-EF7D-1086D00CF1EF}"/>
              </a:ext>
            </a:extLst>
          </p:cNvPr>
          <p:cNvSpPr txBox="1"/>
          <p:nvPr/>
        </p:nvSpPr>
        <p:spPr>
          <a:xfrm>
            <a:off x="941989" y="1700963"/>
            <a:ext cx="10308021" cy="345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已知二次函数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为常数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的图象与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轴的一个交点为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，则关于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的一元二次方程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的两实数根是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				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							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A59C46-1C0F-2AFA-ED8D-3AA40AD098BE}"/>
              </a:ext>
            </a:extLst>
          </p:cNvPr>
          <p:cNvSpPr txBox="1"/>
          <p:nvPr/>
        </p:nvSpPr>
        <p:spPr>
          <a:xfrm>
            <a:off x="3922986" y="2737210"/>
            <a:ext cx="438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3464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</TotalTime>
  <Words>1964</Words>
  <Application>Microsoft Macintosh PowerPoint</Application>
  <PresentationFormat>宽屏</PresentationFormat>
  <Paragraphs>120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楷体</vt:lpstr>
      <vt:lpstr>宋体</vt:lpstr>
      <vt:lpstr>Arial</vt:lpstr>
      <vt:lpstr>Cambria Math</vt:lpstr>
      <vt:lpstr>Times New Roman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10年真题 10套模拟</dc:title>
  <dc:creator>朱 慧明</dc:creator>
  <cp:lastModifiedBy>ZHU HUIMING</cp:lastModifiedBy>
  <cp:revision>291</cp:revision>
  <dcterms:created xsi:type="dcterms:W3CDTF">2019-05-06T04:19:58Z</dcterms:created>
  <dcterms:modified xsi:type="dcterms:W3CDTF">2022-11-04T02:58:37Z</dcterms:modified>
</cp:coreProperties>
</file>